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7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3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2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1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8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72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78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7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9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9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7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92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МБОУ ДО ХМР «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музыкальная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344816" cy="3217912"/>
          </a:xfrm>
        </p:spPr>
        <p:txBody>
          <a:bodyPr>
            <a:normAutofit fontScale="92500" lnSpcReduction="20000"/>
          </a:bodyPr>
          <a:lstStyle/>
          <a:p>
            <a:r>
              <a:rPr lang="ru-RU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Музыка-страна чудес</a:t>
            </a:r>
            <a:r>
              <a:rPr lang="en-US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Богданова Марина Юрьевна</a:t>
            </a:r>
          </a:p>
          <a:p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С.Кышик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E0CFED-FE56-4840-B83F-54FCDD2A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8681"/>
            <a:ext cx="7056784" cy="1008112"/>
          </a:xfrm>
        </p:spPr>
        <p:txBody>
          <a:bodyPr>
            <a:normAutofit/>
          </a:bodyPr>
          <a:lstStyle/>
          <a:p>
            <a:r>
              <a:rPr lang="ru-RU" dirty="0"/>
              <a:t>             </a:t>
            </a:r>
            <a:r>
              <a:rPr lang="ru-RU" dirty="0" smtClean="0"/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лекция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B845CD6-621F-443D-9A5A-933993F3C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83" y="1796828"/>
            <a:ext cx="2396085" cy="376274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31C0CE-04E7-4769-B357-D9EAEA3D6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96029"/>
            <a:ext cx="2396085" cy="3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«Цель музыки — трогать сердца.»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Иоганн Себастьян Бах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30" y="1481049"/>
            <a:ext cx="3369568" cy="47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– это многогранное и поистине неисчерпаемое понятие.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Музыку можно рассматривать с нескольких сторон: как физическое явление, как голоса природы, как часть жизни человека.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благотворно влияет на здоровье и психику человека.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Размеренная, спокойная мелодия вызывает положительные эмоции и выводит из депрессии, ритмичная-повышает настроение и работоспособность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00B187-A8C7-47ED-A0D9-452A6DB3A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68108"/>
            <a:ext cx="5760640" cy="27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Однажды к директору Миланской консерватории явился юноша и попросил проэкзаменовать его. На вступительном экзамене он играл на рояле, показывал свои сочинения. Через несколько дней он получил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ответ: "Оставьте мысль о консерватории и найдите учителя среди городских музыкантов". Это было в 1832 году, а через несколько десятков лет Миланская консерватория добивалась чести носить имя некогда отвергнутого ею музыканта. Это имя - Джузеппе Верди.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69784"/>
            <a:ext cx="3024337" cy="33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Прослушивание громкой музыки пагубно сказывается на центральной нервной системе. Так что громкая музыка в автомобиле - это не только угроза безопасности движения, но и потенциальная угроза здоровью. Поэтому в каждом районе Нью-Йорка стоит определенный шумовой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предел, за превышение которого полагается штраф. 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6012160" cy="33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Оздоровительная музыка колоколов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088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Звуки колокола способны убивать болезнетворные бактерии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оздоравливать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организм.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Руси колокольный звон использовали для лечения заболеваний. В средневековой Европе во время эпидемии чумы звонили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колокола,и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эпидемия отступала.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212976"/>
            <a:ext cx="4677635" cy="31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Музыка-понятие не только духовное, но и материальное.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168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меняет структуру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воды.Знаменитый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эксперимент японского ученого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Масару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Эмото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показал:под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воздействием мелодий различных направлений воды кристаллизуется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по-разному.Лучше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всего воды «реагирует»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классику:после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заморозки под микроскопом можно разглядеть изящные снежинки правильной формы с шестью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лучами.А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вот тяжелый рок не лучшим образом действует на процесс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кристализации:снежинки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получаются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бесформенными,рваными,разными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размеру.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70219E-42E1-4754-90CF-7B075815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3096"/>
            <a:ext cx="4338228" cy="2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65915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Язык музыки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Существует особый язык музыки-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сольресоль.Его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основа-семь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нот,они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являются слогами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словах.Язык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создал французский филолог Жан Франсуа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Сюдр,потративший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разработку правил и словаря более 40 лет.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итоге искусственный язык получился очень сложным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неудобным.В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1868 году вышли сочинения на новом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языке,но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вскоре о нем забыли.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17032"/>
            <a:ext cx="4225652" cy="29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A04F77-F85B-4FBF-98D3-C6289E6C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7772400" cy="1109870"/>
          </a:xfrm>
        </p:spPr>
        <p:txBody>
          <a:bodyPr/>
          <a:lstStyle/>
          <a:p>
            <a:r>
              <a:rPr lang="ru-RU" dirty="0"/>
              <a:t>                        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B21DCE-F265-448D-9D6E-1F6685C8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6673"/>
            <a:ext cx="77724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влиянии музыки на человека можно говорить бесконечно…Главное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то,что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благотворно влияет на организм человека. У людей музыка может вызвать разные чувства и эмоции. Музыкотерапия помогает всем людям от рождения до старости.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33FD11-5D94-4317-89D5-82A352569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50841"/>
            <a:ext cx="5184576" cy="30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8844696</TotalTime>
  <Words>373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Небесная</vt:lpstr>
      <vt:lpstr>МБОУ ДО ХМР « Детская музыкальная школа»</vt:lpstr>
      <vt:lpstr>   «Цель музыки — трогать сердца.» Иоганн Себастьян Бах   </vt:lpstr>
      <vt:lpstr> </vt:lpstr>
      <vt:lpstr>Презентация PowerPoint</vt:lpstr>
      <vt:lpstr>Презентация PowerPoint</vt:lpstr>
      <vt:lpstr>Оздоровительная музыка колоколов</vt:lpstr>
      <vt:lpstr>Музыка-понятие не только духовное, но и материальное.</vt:lpstr>
      <vt:lpstr>                  Язык музыки</vt:lpstr>
      <vt:lpstr>                           Заключение </vt:lpstr>
      <vt:lpstr>                  онлайн лекция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ХМР « Детская музыкальная школа»</dc:title>
  <dc:creator>admin</dc:creator>
  <cp:lastModifiedBy>admin</cp:lastModifiedBy>
  <cp:revision>16</cp:revision>
  <dcterms:created xsi:type="dcterms:W3CDTF">2020-10-24T15:42:43Z</dcterms:created>
  <dcterms:modified xsi:type="dcterms:W3CDTF">2020-10-25T01:04:44Z</dcterms:modified>
</cp:coreProperties>
</file>